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>
        <p:scale>
          <a:sx n="90" d="100"/>
          <a:sy n="90" d="100"/>
        </p:scale>
        <p:origin x="139" y="-2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58347066"/>
              </p:ext>
            </p:extLst>
          </p:nvPr>
        </p:nvGraphicFramePr>
        <p:xfrm>
          <a:off x="307975" y="2589211"/>
          <a:ext cx="4479925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79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24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24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154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24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восточных направлений 1-6 м/с. Температура воздуха ночью 28-30,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         13-15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25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26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восточный             7-12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22-24 мороза.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3508876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С/Гончарова Л. 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636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119</cp:revision>
  <dcterms:modified xsi:type="dcterms:W3CDTF">2026-02-24T07:27:22Z</dcterms:modified>
</cp:coreProperties>
</file>