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22577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19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2026 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764413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8643" y="2579873"/>
            <a:ext cx="458990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33682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5483</cp:revision>
  <cp:lastPrinted>2025-12-12T07:56:19Z</cp:lastPrinted>
  <dcterms:created xsi:type="dcterms:W3CDTF">2018-03-27T06:03:00Z</dcterms:created>
  <dcterms:modified xsi:type="dcterms:W3CDTF">2026-02-24T06:54:24Z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