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6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87802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9-14, порывы 15-20, днем временами 23 м/с. Температура воздуха ночью 14-16, днем 4-6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43695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5650</TotalTime>
  <Words>567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1064</cp:revision>
  <cp:lastPrinted>2021-07-01T03:56:27Z</cp:lastPrinted>
  <dcterms:created xsi:type="dcterms:W3CDTF">2024-09-22T07:48:17Z</dcterms:created>
  <dcterms:modified xsi:type="dcterms:W3CDTF">2026-02-24T08:49:18Z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