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4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2348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северо-западный 1-6 м/с. Температура воздуха ночью 30-32°, днем 23-25° мороза.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1-6 м/с. Температура воздуха 32-34° мороза.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2216" y="223522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февраля 2026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7668" y="338425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1281619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20822</TotalTime>
  <Words>584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4038</cp:revision>
  <cp:lastPrinted>2021-10-14T11:15:53Z</cp:lastPrinted>
  <dcterms:created xsi:type="dcterms:W3CDTF">2018-03-27T06:03:00Z</dcterms:created>
  <dcterms:modified xsi:type="dcterms:W3CDTF">2026-02-24T07:40:07Z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