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017698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06570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5-10 м/с. Температура воздуха ночью около 0 градусов,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3-5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около 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градусов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29204</TotalTime>
  <Words>584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4155</cp:revision>
  <cp:lastPrinted>2021-10-15T03:50:29Z</cp:lastPrinted>
  <dcterms:created xsi:type="dcterms:W3CDTF">2018-03-27T06:03:00Z</dcterms:created>
  <dcterms:modified xsi:type="dcterms:W3CDTF">2026-02-24T07:08:52Z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