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591808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325240"/>
            <a:ext cx="4395583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северо-восточный 3-8 м/с. Температура воздуха ночью 35-37, днем 24-26 мороза.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февраля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 февраля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35-37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918033"/>
              </p:ext>
            </p:extLst>
          </p:nvPr>
        </p:nvGraphicFramePr>
        <p:xfrm>
          <a:off x="5133632" y="3727078"/>
          <a:ext cx="4415373" cy="2275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59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февраля, ночью 26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55365</TotalTime>
  <Words>652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7761</cp:revision>
  <cp:lastPrinted>2025-08-12T06:13:34Z</cp:lastPrinted>
  <dcterms:created xsi:type="dcterms:W3CDTF">2018-03-27T06:03:00Z</dcterms:created>
  <dcterms:modified xsi:type="dcterms:W3CDTF">2026-02-24T06:50:00Z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