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80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25219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25 февраля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восточный направлений 2-7 м/с. Температура воздуха ночью 24-26, днем 12-14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февраля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ночью 28-30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86375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26888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4150</cp:revision>
  <cp:lastPrinted>2021-07-01T03:56:27Z</cp:lastPrinted>
  <dcterms:created xsi:type="dcterms:W3CDTF">2018-03-27T06:03:00Z</dcterms:created>
  <dcterms:modified xsi:type="dcterms:W3CDTF">2026-02-24T06:22:52Z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