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424358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3943583"/>
              </p:ext>
            </p:extLst>
          </p:nvPr>
        </p:nvGraphicFramePr>
        <p:xfrm>
          <a:off x="4998800" y="3933056"/>
          <a:ext cx="4596515" cy="18793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осадки (преимущественно дождь), во второй половине дня дождь. Временами туман. Ветер северо-восточный с переходом на юго-западный 8-13, порывы 15-20 м/с. Температура воздуха ночью 1-3, днем 11-13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       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7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./Қабыл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С.Т.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14361</TotalTime>
  <Words>600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3966</cp:revision>
  <cp:lastPrinted>2021-07-01T03:56:27Z</cp:lastPrinted>
  <dcterms:created xsi:type="dcterms:W3CDTF">2018-03-27T06:03:00Z</dcterms:created>
  <dcterms:modified xsi:type="dcterms:W3CDTF">2026-02-24T07:55:31Z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