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330519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23-25, днем 12-14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Ветер северо-восточный, восточный 9-14 м/с. Температура воздуха 22-24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033787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25575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5121</cp:revision>
  <cp:lastPrinted>2021-07-01T03:56:27Z</cp:lastPrinted>
  <dcterms:created xsi:type="dcterms:W3CDTF">2018-03-27T06:03:00Z</dcterms:created>
  <dcterms:modified xsi:type="dcterms:W3CDTF">2026-02-24T08:31:31Z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