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907948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февраля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32-34°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1342" y="2049390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27045" y="3117697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372454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86610026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ab_vko@meteo.kz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97956385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26513</TotalTime>
  <Words>680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4518</cp:revision>
  <cp:lastPrinted>2021-10-18T15:52:53Z</cp:lastPrinted>
  <dcterms:created xsi:type="dcterms:W3CDTF">2018-03-27T06:03:00Z</dcterms:created>
  <dcterms:modified xsi:type="dcterms:W3CDTF">2026-02-24T07:42:27Z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