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509248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днем осадки (дождь, снег), гололед, метель. Ветер северо-восточный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3-5, днем 0-2 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метель. Ветер северо-восточный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78330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7731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15819</TotalTime>
  <Words>583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4015</cp:revision>
  <cp:lastPrinted>2021-07-01T03:56:27Z</cp:lastPrinted>
  <dcterms:created xsi:type="dcterms:W3CDTF">2018-03-27T06:03:00Z</dcterms:created>
  <dcterms:modified xsi:type="dcterms:W3CDTF">2026-02-24T06:37:23Z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