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2736" y="6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39866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февраля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февраля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675536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осадков. Ночью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и утром 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17-19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градусов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37914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6663</cp:revision>
  <cp:lastPrinted>2021-07-01T03:56:27Z</cp:lastPrinted>
  <dcterms:created xsi:type="dcterms:W3CDTF">2018-03-27T06:03:00Z</dcterms:created>
  <dcterms:modified xsi:type="dcterms:W3CDTF">2026-02-24T06:24:09Z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