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55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24 февраля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25 февраля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21 ч. 24 февраля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25 февраля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временами осадки (</a:t>
            </a:r>
            <a:r>
              <a:rPr lang="kk-KZ" dirty="0">
                <a:solidFill>
                  <a:schemeClr val="tx1"/>
                </a:solidFill>
              </a:rPr>
              <a:t>дождь, </a:t>
            </a:r>
            <a:r>
              <a:rPr lang="ru-RU" dirty="0">
                <a:solidFill>
                  <a:schemeClr val="tx1"/>
                </a:solidFill>
              </a:rPr>
              <a:t>снег)</a:t>
            </a:r>
            <a:r>
              <a:rPr lang="kk-KZ" dirty="0">
                <a:solidFill>
                  <a:schemeClr val="tx1"/>
                </a:solidFill>
              </a:rPr>
              <a:t>, </a:t>
            </a:r>
            <a:r>
              <a:rPr lang="ru-RU" dirty="0">
                <a:solidFill>
                  <a:schemeClr val="tx1"/>
                </a:solidFill>
              </a:rPr>
              <a:t>туман, гололед. Ветер </a:t>
            </a:r>
            <a:r>
              <a:rPr lang="kk-KZ" dirty="0">
                <a:solidFill>
                  <a:schemeClr val="tx1"/>
                </a:solidFill>
              </a:rPr>
              <a:t>север</a:t>
            </a:r>
            <a:r>
              <a:rPr lang="ru-RU" dirty="0">
                <a:solidFill>
                  <a:schemeClr val="tx1"/>
                </a:solidFill>
              </a:rPr>
              <a:t>о-восточный 3-8 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-</a:t>
            </a:r>
            <a:r>
              <a:rPr lang="kk-KZ" dirty="0" smtClean="0">
                <a:solidFill>
                  <a:schemeClr val="tx1"/>
                </a:solidFill>
              </a:rPr>
              <a:t>4-6</a:t>
            </a:r>
            <a:r>
              <a:rPr lang="ru-RU" dirty="0" smtClean="0">
                <a:solidFill>
                  <a:schemeClr val="tx1"/>
                </a:solidFill>
              </a:rPr>
              <a:t>°С,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+</a:t>
            </a:r>
            <a:r>
              <a:rPr lang="kk-KZ" dirty="0" smtClean="0">
                <a:solidFill>
                  <a:schemeClr val="tx1"/>
                </a:solidFill>
              </a:rPr>
              <a:t>2+4</a:t>
            </a:r>
            <a:r>
              <a:rPr lang="ru-RU" dirty="0" smtClean="0">
                <a:solidFill>
                  <a:schemeClr val="tx1"/>
                </a:solidFill>
              </a:rPr>
              <a:t>°С.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 февраля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февраля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26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временами снег, туман, на дорогах гололедица. Ветер северо-восточный 3-8</a:t>
            </a:r>
            <a:r>
              <a:rPr lang="ru-RU" sz="1100" dirty="0">
                <a:solidFill>
                  <a:schemeClr val="tx1"/>
                </a:solidFill>
              </a:rPr>
              <a:t> 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-5-7°С.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7039480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25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февраля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26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24 февраля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3"/>
            <a:ext cx="3600400" cy="1073098"/>
            <a:chOff x="531523" y="3799939"/>
            <a:chExt cx="4496989" cy="1569416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8"/>
            <a:ext cx="4496989" cy="1037237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: 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28533</TotalTime>
  <Words>795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6918</cp:revision>
  <cp:lastPrinted>2021-07-01T09:11:30Z</cp:lastPrinted>
  <dcterms:created xsi:type="dcterms:W3CDTF">2018-03-27T06:03:00Z</dcterms:created>
  <dcterms:modified xsi:type="dcterms:W3CDTF">2026-02-24T06:35:02Z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