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5500649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2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198556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ночью и в конце дня дождь. Временами туман. Ветер северо-восточный с переходом на юго-западный 8-13, днем порывы 15-20 м/с. Температура воздуха ночью 4-6, днем 17-19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Ветер юго-западный 8-13, порывы      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00240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000373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./Қабыл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С.Т.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14347</TotalTime>
  <Words>627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3961</cp:revision>
  <cp:lastPrinted>2021-07-01T03:56:27Z</cp:lastPrinted>
  <dcterms:created xsi:type="dcterms:W3CDTF">2018-03-27T06:03:00Z</dcterms:created>
  <dcterms:modified xsi:type="dcterms:W3CDTF">2026-02-24T07:56:53Z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