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627" autoAdjust="0"/>
  </p:normalViewPr>
  <p:slideViewPr>
    <p:cSldViewPr showGuides="1">
      <p:cViewPr>
        <p:scale>
          <a:sx n="124" d="100"/>
          <a:sy n="124" d="100"/>
        </p:scale>
        <p:origin x="294" y="-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27531380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№55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25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3-8 м/с. Температура воздуха ночью 23-25, днем 12-14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26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снег, низовая метель, гололед. Ветер северо-восточный, 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6859495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11.87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28566</TotalTime>
  <Words>651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5284</cp:revision>
  <cp:lastPrinted>2021-07-01T03:56:27Z</cp:lastPrinted>
  <dcterms:created xsi:type="dcterms:W3CDTF">2018-03-27T06:03:00Z</dcterms:created>
  <dcterms:modified xsi:type="dcterms:W3CDTF">2026-02-24T08:31:55Z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