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879956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103750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және </a:t>
            </a:r>
            <a:r>
              <a:rPr lang="kk-KZ" sz="1100" dirty="0" smtClean="0">
                <a:latin typeface="Times New Roman" pitchFamily="18" charset="0"/>
                <a:cs typeface="Times New Roman" pitchFamily="18" charset="0"/>
              </a:rPr>
              <a:t>күннің </a:t>
            </a:r>
            <a:r>
              <a:rPr lang="kk-KZ" sz="1100" dirty="0" smtClean="0">
                <a:latin typeface="Times New Roman" pitchFamily="18" charset="0"/>
                <a:cs typeface="Times New Roman" pitchFamily="18" charset="0"/>
              </a:rPr>
              <a:t>соңында жаңбыр жауады</a:t>
            </a:r>
            <a:r>
              <a:rPr lang="kk-KZ" sz="1100" dirty="0" smtClean="0">
                <a:latin typeface="Times New Roman" pitchFamily="18" charset="0"/>
                <a:cs typeface="Times New Roman" pitchFamily="18" charset="0"/>
              </a:rPr>
              <a:t>. Кей </a:t>
            </a:r>
            <a:r>
              <a:rPr lang="kk-KZ" sz="1100" dirty="0" smtClean="0">
                <a:latin typeface="Times New Roman" pitchFamily="18" charset="0"/>
                <a:cs typeface="Times New Roman" pitchFamily="18" charset="0"/>
              </a:rPr>
              <a:t>уақыттарда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соғатын жел оңтүстік-батысқа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15-20 м/с. Ауа температурасы түнде 4-6, күндіз 17-19 градус жылы болады. </a:t>
            </a:r>
          </a:p>
          <a:p>
            <a:pPr algn="ctr"/>
            <a:r>
              <a:rPr lang="kk-KZ"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 Оңтүстік-батыстан жел </a:t>
            </a:r>
            <a:r>
              <a:rPr lang="kk-KZ" sz="1100" dirty="0" smtClean="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8-13, екпіні </a:t>
            </a:r>
            <a:r>
              <a:rPr lang="kk-KZ" sz="1100" dirty="0" smtClean="0">
                <a:latin typeface="Times New Roman" pitchFamily="18" charset="0"/>
                <a:cs typeface="Times New Roman" pitchFamily="18" charset="0"/>
              </a:rPr>
              <a:t>15-20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4046</cp:revision>
  <cp:lastPrinted>2021-07-01T03:56:27Z</cp:lastPrinted>
  <dcterms:created xsi:type="dcterms:W3CDTF">2018-03-27T06:03:00Z</dcterms:created>
  <dcterms:modified xsi:type="dcterms:W3CDTF">2026-02-24T07:59:34Z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