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33"/>
  </p:normalViewPr>
  <p:slideViewPr>
    <p:cSldViewPr snapToGrid="0">
      <p:cViewPr>
        <p:scale>
          <a:sx n="90" d="100"/>
          <a:sy n="90" d="100"/>
        </p:scale>
        <p:origin x="139"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333984695"/>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55 </a:t>
                      </a:r>
                      <a:r>
                        <a:rPr dirty="0"/>
                        <a:t>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24 </a:t>
                      </a:r>
                      <a:r>
                        <a:rPr lang="ru-RU" baseline="0" dirty="0"/>
                        <a:t>а</a:t>
                      </a:r>
                      <a:r>
                        <a:rPr lang="kk-KZ" baseline="0" dirty="0" err="1"/>
                        <a:t>қпан</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64112" y="115886"/>
            <a:ext cx="4710749" cy="22159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p>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25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24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20-дан 25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endParaRPr lang="en-US" altLang="ru-RU" sz="300" b="1" kern="0" dirty="0">
              <a:solidFill>
                <a:srgbClr val="000000"/>
              </a:solidFill>
              <a:highlight>
                <a:srgbClr val="FFFF00"/>
              </a:highlight>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Көшпелі б</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жауын-шашынсыз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Шы</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ғыс бағыттардан жел соғады, күші 1-6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28-30,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a:solidFill>
                  <a:srgbClr val="000000"/>
                </a:solidFill>
                <a:latin typeface="Times New Roman" panose="02020603050405020304" pitchFamily="18" charset="0"/>
                <a:ea typeface="Calibri"/>
                <a:cs typeface="Times New Roman" panose="02020603050405020304" pitchFamily="18" charset="0"/>
                <a:sym typeface="Calibri"/>
              </a:rPr>
              <a:t>               13-15 </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градус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аяз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a:t>
            </a:r>
          </a:p>
          <a:p>
            <a:pPr indent="354013" algn="just" hangingPunct="1">
              <a:defRPr/>
            </a:pP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26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ақпанға</a:t>
            </a:r>
          </a:p>
          <a:p>
            <a:pPr indent="177800" algn="ctr" eaLnBrk="1" fontAlgn="auto" hangingPunct="1">
              <a:spcBef>
                <a:spcPts val="0"/>
              </a:spcBef>
              <a:spcAft>
                <a:spcPts val="0"/>
              </a:spcAft>
              <a:buFontTx/>
              <a:buNone/>
              <a:defRPr/>
            </a:pPr>
            <a:r>
              <a:rPr lang="kk-KZ" altLang="ru-RU" sz="1200" b="1" kern="0" dirty="0">
                <a:solidFill>
                  <a:srgbClr val="000000"/>
                </a:solidFill>
                <a:latin typeface="Times New Roman" panose="02020603050405020304" pitchFamily="18" charset="0"/>
                <a:ea typeface="Calibri"/>
                <a:cs typeface="Times New Roman" pitchFamily="18" charset="0"/>
                <a:sym typeface="Calibri"/>
              </a:rPr>
              <a:t>25 ақпан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a:t>
            </a:r>
            <a:r>
              <a:rPr lang="ru-RU" sz="1200" b="1" dirty="0">
                <a:latin typeface="Times New Roman" panose="02020603050405020304" pitchFamily="18" charset="0"/>
                <a:ea typeface="Calibri"/>
                <a:cs typeface="Times New Roman" pitchFamily="18" charset="0"/>
              </a:rPr>
              <a:t>26</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ақпан</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08-ге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endParaRPr lang="ru-RU" sz="300" b="1" kern="0" dirty="0">
              <a:solidFill>
                <a:srgbClr val="000000"/>
              </a:solidFill>
              <a:latin typeface="Times New Roman" panose="02020603050405020304" pitchFamily="18" charset="0"/>
              <a:ea typeface="Calibri"/>
              <a:cs typeface="Times New Roman" pitchFamily="18" charset="0"/>
              <a:sym typeface="Calibri"/>
            </a:endParaRPr>
          </a:p>
          <a:p>
            <a:pPr indent="354013" algn="just" eaLnBrk="1" fontAlgn="auto" hangingPunct="1">
              <a:spcBef>
                <a:spcPts val="0"/>
              </a:spcBef>
              <a:spcAft>
                <a:spcPts val="0"/>
              </a:spcAft>
              <a:buFontTx/>
              <a:buNone/>
              <a:defRPr/>
            </a:pPr>
            <a:r>
              <a:rPr lang="kk-KZ" sz="12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жауын-шашынсыз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Шығыстан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7-12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22-24</a:t>
            </a:r>
            <a:r>
              <a:rPr lang="ru-RU" sz="1200" dirty="0">
                <a:latin typeface="Times New Roman" panose="02020603050405020304" pitchFamily="18" charset="0"/>
                <a:ea typeface="Calibri"/>
                <a:cs typeface="Times New Roman" panose="02020603050405020304" pitchFamily="18" charset="0"/>
              </a:rPr>
              <a:t> </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градус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аяз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a:t>
            </a:r>
            <a:endParaRPr lang="kk-KZ" sz="1200" kern="0" dirty="0">
              <a:solidFill>
                <a:prstClr val="black"/>
              </a:solidFill>
              <a:latin typeface="Times New Roman" panose="02020603050405020304" pitchFamily="18" charset="0"/>
              <a:ea typeface="Calibri"/>
              <a:cs typeface="Times New Roman" pitchFamily="18" charset="0"/>
              <a:sym typeface="Calibri"/>
            </a:endParaRPr>
          </a:p>
        </p:txBody>
      </p:sp>
      <p:graphicFrame>
        <p:nvGraphicFramePr>
          <p:cNvPr id="27" name="Table"/>
          <p:cNvGraphicFramePr/>
          <p:nvPr>
            <p:extLst>
              <p:ext uri="{D42A27DB-BD31-4B8C-83A1-F6EECF244321}">
                <p14:modId xmlns:p14="http://schemas.microsoft.com/office/powerpoint/2010/main" val="79648819"/>
              </p:ext>
            </p:extLst>
          </p:nvPr>
        </p:nvGraphicFramePr>
        <p:xfrm>
          <a:off x="5064125" y="4206875"/>
          <a:ext cx="4571998" cy="1995486"/>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153</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154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51855">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5246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237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83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ru-RU" dirty="0"/>
              <a:t>24 а</a:t>
            </a:r>
            <a:r>
              <a:rPr lang="kk-KZ" dirty="0" err="1"/>
              <a:t>қпан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5232" y="2516539"/>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9875"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жиналуына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a:t>
            </a:r>
          </a:p>
          <a:p>
            <a:pPr indent="269875"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ru-RU" altLang="ru-RU" sz="1200" b="1">
                <a:latin typeface="Times New Roman" panose="02020603050405020304" pitchFamily="18" charset="0"/>
                <a:cs typeface="Times New Roman" pitchFamily="18" charset="0"/>
              </a:rPr>
              <a:t>көтеріңкі</a:t>
            </a:r>
            <a:r>
              <a:rPr lang="ru-RU" sz="1000">
                <a:solidFill>
                  <a:srgbClr val="000000"/>
                </a:solidFill>
                <a:latin typeface="Times New Roman" panose="02020603050405020304"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071563"/>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74283" y="649491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Гончарова Л.</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көтеріңкі</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dirty="0" err="1">
                          <a:latin typeface="Times New Roman"/>
                          <a:ea typeface="Times New Roman"/>
                          <a:cs typeface="Times New Roman"/>
                          <a:sym typeface="Times New Roman"/>
                        </a:rPr>
                        <a:t>өте</a:t>
                      </a:r>
                      <a:r>
                        <a:rPr sz="1000" dirty="0">
                          <a:latin typeface="Times New Roman"/>
                          <a:ea typeface="Times New Roman"/>
                          <a:cs typeface="Times New Roman"/>
                          <a:sym typeface="Times New Roman"/>
                        </a:rPr>
                        <a:t> </a:t>
                      </a:r>
                      <a:r>
                        <a:rPr sz="1000" dirty="0" err="1">
                          <a:latin typeface="Times New Roman"/>
                          <a:ea typeface="Times New Roman"/>
                          <a:cs typeface="Times New Roman"/>
                          <a:sym typeface="Times New Roman"/>
                        </a:rPr>
                        <a:t>жоғары</a:t>
                      </a:r>
                      <a:endParaRPr sz="1000" dirty="0">
                        <a:latin typeface="Times New Roman"/>
                        <a:ea typeface="Times New Roman"/>
                        <a:cs typeface="Times New Roman"/>
                        <a:sym typeface="Times New Roman"/>
                      </a:endParaRP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2415138507"/>
              </p:ext>
            </p:extLst>
          </p:nvPr>
        </p:nvGraphicFramePr>
        <p:xfrm>
          <a:off x="5167312" y="5349478"/>
          <a:ext cx="4035422" cy="792168"/>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29242">
                <a:tc>
                  <a:txBody>
                    <a:bodyPr/>
                    <a:lstStyle/>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r>
                        <a:rPr dirty="0" err="1"/>
                        <a:t>Астана</a:t>
                      </a:r>
                      <a:r>
                        <a:rPr dirty="0"/>
                        <a:t> </a:t>
                      </a:r>
                      <a:r>
                        <a:rPr dirty="0" err="1"/>
                        <a:t>қаласы</a:t>
                      </a:r>
                      <a:r>
                        <a:rPr dirty="0"/>
                        <a:t>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79-83-33</a:t>
                      </a:r>
                    </a:p>
                    <a:p>
                      <a:pPr algn="l">
                        <a:defRPr sz="800">
                          <a:latin typeface="Times New Roman"/>
                          <a:ea typeface="Times New Roman"/>
                          <a:cs typeface="Times New Roman"/>
                          <a:sym typeface="Times New Roman"/>
                        </a:defRPr>
                      </a:pPr>
                      <a:r>
                        <a:rPr dirty="0"/>
                        <a:t>E-mail: </a:t>
                      </a:r>
                      <a:r>
                        <a:rPr b="1" dirty="0"/>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14738">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1015</TotalTime>
  <Words>663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107</cp:revision>
  <dcterms:modified xsi:type="dcterms:W3CDTF">2026-02-24T07:28:15Z</dcterms:modified>
</cp:coreProperties>
</file>