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chemeClr val="tx1"/>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7390678"/>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latin typeface="Times New Roman" panose="02020603050405020304" pitchFamily="18" charset="0"/>
                <a:cs typeface="Times New Roman" panose="02020603050405020304" pitchFamily="18" charset="0"/>
              </a:rPr>
              <a:t>Қазақстан</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Республикасы</a:t>
            </a:r>
            <a:r>
              <a:rPr lang="ru-RU" altLang="ru-RU" sz="1400" b="1" dirty="0">
                <a:latin typeface="Times New Roman" panose="02020603050405020304" pitchFamily="18" charset="0"/>
                <a:cs typeface="Times New Roman" panose="02020603050405020304" pitchFamily="18" charset="0"/>
              </a:rPr>
              <a:t> Экология </a:t>
            </a:r>
            <a:r>
              <a:rPr lang="ru-RU" altLang="ru-RU" sz="1400" b="1" dirty="0" err="1">
                <a:latin typeface="Times New Roman" panose="02020603050405020304" pitchFamily="18" charset="0"/>
                <a:cs typeface="Times New Roman" panose="02020603050405020304" pitchFamily="18" charset="0"/>
              </a:rPr>
              <a:t>және</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табиғи</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ресурстар</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министрлігі</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«ҚАЗГИДРОМЕТ» РМК</a:t>
            </a:r>
            <a:endParaRPr lang="ru-RU" altLang="ru-RU" sz="1200" b="1" dirty="0">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56207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25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24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екпіні 15-20 м/с, күндіз кей уақыттарда 23 м/с. А</a:t>
            </a:r>
            <a:r>
              <a:rPr lang="kk-KZ" altLang="ru-RU" sz="1200" dirty="0" smtClean="0">
                <a:latin typeface="Times New Roman" panose="02020603050405020304" pitchFamily="18" charset="0"/>
                <a:cs typeface="Times New Roman" panose="02020603050405020304" pitchFamily="18" charset="0"/>
              </a:rPr>
              <a:t>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14-16, </a:t>
            </a:r>
            <a:r>
              <a:rPr lang="kk-KZ" altLang="ru-RU" sz="1200" dirty="0">
                <a:latin typeface="Times New Roman" panose="02020603050405020304" pitchFamily="18" charset="0"/>
                <a:cs typeface="Times New Roman" panose="02020603050405020304" pitchFamily="18" charset="0"/>
              </a:rPr>
              <a:t>күндіз 4-6 градус </a:t>
            </a:r>
            <a:r>
              <a:rPr lang="kk-KZ" altLang="ru-RU" sz="1200">
                <a:latin typeface="Times New Roman" panose="02020603050405020304" pitchFamily="18" charset="0"/>
                <a:cs typeface="Times New Roman" panose="02020603050405020304" pitchFamily="18" charset="0"/>
              </a:rPr>
              <a:t>аяз</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26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444373102"/>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14765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27821</TotalTime>
  <Words>558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5144</cp:revision>
  <cp:lastPrinted>2021-07-01T07:38:07Z</cp:lastPrinted>
  <dcterms:created xsi:type="dcterms:W3CDTF">2018-03-27T06:03:00Z</dcterms:created>
  <dcterms:modified xsi:type="dcterms:W3CDTF">2026-02-24T08:46:00Z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