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263924"/>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25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3-8 м/с. Ауа температурасы түнде 23-25, күндіз 12-14 градус аяз.</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26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22-24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279322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27283</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5198</cp:revision>
  <cp:lastPrinted>2021-07-01T07:38:07Z</cp:lastPrinted>
  <dcterms:created xsi:type="dcterms:W3CDTF">2018-03-27T06:03:00Z</dcterms:created>
  <dcterms:modified xsi:type="dcterms:W3CDTF">2026-02-24T08:39:47Z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