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248239"/>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24</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929769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25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35-37, күндіз 24-26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26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26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35-37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26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 </a:t>
            </a:r>
            <a:r>
              <a:rPr lang="ru-RU" sz="1100" b="1">
                <a:solidFill>
                  <a:prstClr val="black"/>
                </a:solidFill>
                <a:latin typeface="Times New Roman" panose="02020603050405020304" pitchFamily="18" charset="0"/>
                <a:cs typeface="Times New Roman" panose="02020603050405020304" pitchFamily="18" charset="0"/>
              </a:rPr>
              <a:t>көтеріңкі </a:t>
            </a:r>
            <a:r>
              <a:rPr lang="ru-RU" sz="110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51415</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7393</cp:revision>
  <cp:lastPrinted>2025-07-15T07:11:11Z</cp:lastPrinted>
  <dcterms:created xsi:type="dcterms:W3CDTF">2018-03-27T06:03:00Z</dcterms:created>
  <dcterms:modified xsi:type="dcterms:W3CDTF">2026-02-24T06:49:26Z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