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095208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464280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630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25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a:t>
            </a:r>
            <a:r>
              <a:rPr lang="kk-KZ" sz="1100" dirty="0" smtClean="0">
                <a:latin typeface="Times New Roman" pitchFamily="18" charset="0"/>
                <a:cs typeface="Times New Roman" pitchFamily="18" charset="0"/>
              </a:rPr>
              <a:t>-7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b="1" dirty="0" smtClean="0">
                <a:solidFill>
                  <a:srgbClr val="000000"/>
                </a:solidFill>
                <a:latin typeface="Times New Roman" pitchFamily="18" charset="0"/>
                <a:cs typeface="Times New Roman" pitchFamily="18" charset="0"/>
                <a:sym typeface="+mn-ea"/>
              </a:rPr>
              <a:t> </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26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Жел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 күші 5-10 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39210</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7302</cp:revision>
  <cp:lastPrinted>2021-07-01T03:56:27Z</cp:lastPrinted>
  <dcterms:created xsi:type="dcterms:W3CDTF">2018-03-27T06:03:00Z</dcterms:created>
  <dcterms:modified xsi:type="dcterms:W3CDTF">2026-02-24T06:22:23Z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