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17670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Жел 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1-6 м/с. Ауа температурасы түнде 30-32°,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32-34°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724258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19690</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4090</cp:revision>
  <cp:lastPrinted>2021-07-01T03:56:27Z</cp:lastPrinted>
  <dcterms:created xsi:type="dcterms:W3CDTF">2018-03-27T06:03:00Z</dcterms:created>
  <dcterms:modified xsi:type="dcterms:W3CDTF">2026-02-24T07:46:04Z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