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54"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031596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 бағыттардан жел соғады, күші 2-7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24-26, күндіз 12-14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шашынсыз. Шығыстан жел соғады, күші 2-7 м/с.  Ауа температурасы түнде 28-30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жиналуына</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көтеріңкі</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791118982"/>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21228</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4070</cp:revision>
  <cp:lastPrinted>2021-07-01T07:38:07Z</cp:lastPrinted>
  <dcterms:created xsi:type="dcterms:W3CDTF">2018-03-27T06:03:00Z</dcterms:created>
  <dcterms:modified xsi:type="dcterms:W3CDTF">2026-02-24T06:22:50Z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