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834981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Жел солтүстік-батыстан соғады, күші 1-6 м/с. Ауа температурасы түнде 30-32°, күндіз 23-25° 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1-6 м/с. Ауа температурасы 32-34°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6786249"/>
              </p:ext>
            </p:extLst>
          </p:nvPr>
        </p:nvGraphicFramePr>
        <p:xfrm>
          <a:off x="5018547" y="3955929"/>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20258</TotalTime>
  <Words>558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4013</cp:revision>
  <cp:lastPrinted>2021-07-01T03:56:27Z</cp:lastPrinted>
  <dcterms:created xsi:type="dcterms:W3CDTF">2018-03-27T06:03:00Z</dcterms:created>
  <dcterms:modified xsi:type="dcterms:W3CDTF">2026-02-24T07:41:15Z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