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3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55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24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04183805"/>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00438"/>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25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24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25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a:t>
            </a:r>
            <a:r>
              <a:rPr lang="ru-RU" sz="1100" dirty="0" err="1" smtClean="0">
                <a:latin typeface="Times New Roman" pitchFamily="18" charset="0"/>
                <a:cs typeface="Times New Roman" pitchFamily="18" charset="0"/>
              </a:rPr>
              <a:t>аздаған 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сырма. </a:t>
            </a:r>
            <a:r>
              <a:rPr lang="ru-RU" sz="1100" dirty="0" smtClean="0">
                <a:latin typeface="Times New Roman" pitchFamily="18" charset="0"/>
                <a:cs typeface="Times New Roman" pitchFamily="18" charset="0"/>
              </a:rPr>
              <a:t>О</a:t>
            </a:r>
            <a:r>
              <a:rPr lang="kk-KZ" sz="1100" dirty="0" smtClean="0">
                <a:latin typeface="Times New Roman" pitchFamily="18" charset="0"/>
                <a:cs typeface="Times New Roman" pitchFamily="18" charset="0"/>
              </a:rPr>
              <a:t>ңтүстік-шығыстан, шығыстан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24-26, күндіз  17-19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Ш</a:t>
            </a:r>
            <a:r>
              <a:rPr lang="kk-KZ" sz="110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27-32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25</a:t>
            </a:r>
            <a:r>
              <a:rPr lang="ru-RU" sz="1100" dirty="0" smtClean="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26</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17959</TotalTime>
  <Words>555</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7611</cp:revision>
  <cp:lastPrinted>2021-07-01T03:56:27Z</cp:lastPrinted>
  <dcterms:created xsi:type="dcterms:W3CDTF">2018-03-27T06:03:00Z</dcterms:created>
  <dcterms:modified xsi:type="dcterms:W3CDTF">2026-02-24T07:48:00Z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