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6" d="100"/>
          <a:sy n="76" d="100"/>
        </p:scale>
        <p:origin x="126" y="8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037819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65993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без осадков. Ветер северо-восточный, восточный 5-10 м/с. Температура воздуха ночью 0-2 мороза, днем 3-5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около 0 градусов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29206</TotalTime>
  <Words>520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4157</cp:revision>
  <cp:lastPrinted>2021-10-15T03:50:29Z</cp:lastPrinted>
  <dcterms:created xsi:type="dcterms:W3CDTF">2018-03-27T06:03:00Z</dcterms:created>
  <dcterms:modified xsi:type="dcterms:W3CDTF">2026-02-25T06:32:35Z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