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114" y="2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6713434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56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февраль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40246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25 февраля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26 февраля</a:t>
            </a:r>
          </a:p>
          <a:p>
            <a:pPr indent="177800" algn="just">
              <a:lnSpc>
                <a:spcPct val="115000"/>
              </a:lnSpc>
              <a:spcAft>
                <a:spcPts val="100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Переменная облачность, без осадков. Ветер восточный 2-7 м/с. Температура воздуха ночью 28-30, днем 18-20 мороза.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27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февраля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Ветер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восточный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2-7 м/с. Температура воздуха ночью 34-36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мороза.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783555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 февраля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1817939"/>
              </p:ext>
            </p:extLst>
          </p:nvPr>
        </p:nvGraphicFramePr>
        <p:xfrm>
          <a:off x="5075128" y="4322162"/>
          <a:ext cx="4588669" cy="20707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8500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0.181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1561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0.312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0.404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546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0.332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26893</TotalTime>
  <Words>597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4151</cp:revision>
  <cp:lastPrinted>2021-07-01T03:56:27Z</cp:lastPrinted>
  <dcterms:created xsi:type="dcterms:W3CDTF">2018-03-27T06:03:00Z</dcterms:created>
  <dcterms:modified xsi:type="dcterms:W3CDTF">2026-02-25T07:16:27Z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