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4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18780282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№56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26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26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9-14, порывы 15-20 м/с. Температура воздуха ночью 10-12, днем 8-10 мороза.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27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27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662568"/>
              </p:ext>
            </p:extLst>
          </p:nvPr>
        </p:nvGraphicFramePr>
        <p:xfrm>
          <a:off x="4986306" y="4419203"/>
          <a:ext cx="4759297" cy="1977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5652</TotalTime>
  <Words>561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1064</cp:revision>
  <cp:lastPrinted>2021-07-01T03:56:27Z</cp:lastPrinted>
  <dcterms:created xsi:type="dcterms:W3CDTF">2024-09-22T07:48:17Z</dcterms:created>
  <dcterms:modified xsi:type="dcterms:W3CDTF">2026-02-25T07:56:43Z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