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2774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осадков, туман. Ветер северо-восточный 3-8 м/с. Температура воздуха ночью 33-35, днем 23-25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35-37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156494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ночью 27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55368</TotalTime>
  <Words>649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7765</cp:revision>
  <cp:lastPrinted>2025-08-12T06:13:34Z</cp:lastPrinted>
  <dcterms:created xsi:type="dcterms:W3CDTF">2018-03-27T06:03:00Z</dcterms:created>
  <dcterms:modified xsi:type="dcterms:W3CDTF">2026-02-25T06:06:25Z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