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647729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742222411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30-32°,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1-6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2216" y="223522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7668" y="33842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8183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20825</TotalTime>
  <Words>579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4043</cp:revision>
  <cp:lastPrinted>2021-10-14T11:15:53Z</cp:lastPrinted>
  <dcterms:created xsi:type="dcterms:W3CDTF">2018-03-27T06:03:00Z</dcterms:created>
  <dcterms:modified xsi:type="dcterms:W3CDTF">2026-02-25T07:15:34Z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