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7471946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79679489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</a:t>
                      </a:r>
                      <a:r>
                        <a:rPr lang="kk-KZ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 февраля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1-6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33-35°,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1-6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33-35° 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91342" y="2049390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5027045" y="311769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861087"/>
              </p:ext>
            </p:extLst>
          </p:nvPr>
        </p:nvGraphicFramePr>
        <p:xfrm>
          <a:off x="5045321" y="3820158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386610026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26530</TotalTime>
  <Words>677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4523</cp:revision>
  <cp:lastPrinted>2021-10-18T15:52:53Z</cp:lastPrinted>
  <dcterms:created xsi:type="dcterms:W3CDTF">2018-03-27T06:03:00Z</dcterms:created>
  <dcterms:modified xsi:type="dcterms:W3CDTF">2026-02-25T07:05:28Z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