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33"/>
  </p:normalViewPr>
  <p:slideViewPr>
    <p:cSldViewPr snapToGrid="0">
      <p:cViewPr varScale="1">
        <p:scale>
          <a:sx n="113" d="100"/>
          <a:sy n="113" d="100"/>
        </p:scale>
        <p:origin x="1536" y="1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20385941"/>
              </p:ext>
            </p:extLst>
          </p:nvPr>
        </p:nvGraphicFramePr>
        <p:xfrm>
          <a:off x="307975" y="2589211"/>
          <a:ext cx="4479925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79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56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25 февраля </a:t>
                      </a:r>
                      <a:r>
                        <a:rPr sz="1200" dirty="0"/>
                        <a:t>202</a:t>
                      </a:r>
                      <a:r>
                        <a:rPr lang="ru-RU" sz="1200" dirty="0"/>
                        <a:t>6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kk-KZ" dirty="0"/>
              <a:t>25 </a:t>
            </a:r>
            <a:r>
              <a:rPr lang="ru-RU" dirty="0"/>
              <a:t>февраля </a:t>
            </a:r>
            <a:r>
              <a:rPr dirty="0"/>
              <a:t>202</a:t>
            </a:r>
            <a:r>
              <a:rPr lang="ru-RU" dirty="0"/>
              <a:t>6</a:t>
            </a:r>
            <a:r>
              <a:rPr dirty="0"/>
              <a:t>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88592" y="155913"/>
            <a:ext cx="4637406" cy="19697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26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25 февраля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26 февраля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360000"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восточный 9-14 м/с. Температура воздуха ночью -24-26°С, днем -17-19°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С.</a:t>
            </a:r>
          </a:p>
          <a:p>
            <a:pPr indent="360000" algn="just" eaLnBrk="1" hangingPunct="1">
              <a:spcBef>
                <a:spcPct val="0"/>
              </a:spcBef>
              <a:buFontTx/>
              <a:buNone/>
            </a:pPr>
            <a:endParaRPr lang="ru-RU" altLang="ru-RU" sz="3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27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26 февраля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08 ч. 27 февраля</a:t>
            </a:r>
            <a:endParaRPr lang="ru-RU" altLang="ru-RU" sz="105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algn="just" eaLnBrk="1">
              <a:spcBef>
                <a:spcPct val="0"/>
              </a:spcBef>
              <a:buFontTx/>
              <a:buNone/>
            </a:pPr>
            <a:endParaRPr lang="ru-RU" altLang="ru-RU" sz="3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360000" algn="just" eaLnBrk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Переменная облачность,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без осадков. 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восточный             3-8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м/с. Температура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 </a:t>
            </a: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-29-31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°С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.</a:t>
            </a:r>
            <a:endParaRPr lang="en-US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13357" y="2589211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54013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февраля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indent="354013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835088760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5246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Кабанбай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53, Назарбаев Университет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</a:t>
            </a:r>
            <a:r>
              <a:rPr dirty="0" err="1"/>
              <a:t>д</a:t>
            </a:r>
            <a:r>
              <a:rPr dirty="0"/>
              <a:t>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</a:t>
            </a:r>
            <a:r>
              <a:rPr dirty="0"/>
              <a:t>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К</a:t>
            </a:r>
            <a:r>
              <a:rPr dirty="0"/>
              <a:t>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С/Смагулова С. 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1264</TotalTime>
  <Words>644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123</cp:revision>
  <dcterms:modified xsi:type="dcterms:W3CDTF">2026-02-25T09:25:59Z</dcterms:modified>
</cp:coreProperties>
</file>