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7825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осадки (снег, дождь), ночью сильные осадки (снег, дождь). Временами гололед, туман, ночью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ночью 15-20, днем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осадки (снег, дождь), гололед,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66652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39760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15822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4016</cp:revision>
  <cp:lastPrinted>2021-07-01T03:56:27Z</cp:lastPrinted>
  <dcterms:created xsi:type="dcterms:W3CDTF">2018-03-27T06:03:00Z</dcterms:created>
  <dcterms:modified xsi:type="dcterms:W3CDTF">2026-02-25T07:17:33Z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