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7245349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18987947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1-6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33-35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1-6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33-35°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08918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32322" y="319725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80113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21002</TotalTime>
  <Words>590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4069</cp:revision>
  <cp:lastPrinted>2021-07-01T03:56:27Z</cp:lastPrinted>
  <dcterms:created xsi:type="dcterms:W3CDTF">2018-03-27T06:03:00Z</dcterms:created>
  <dcterms:modified xsi:type="dcterms:W3CDTF">2026-02-25T07:14:10Z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