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4380843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98556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осадки, временами сильные осадки (преимущественно дождь). Временами туман. Ветер юго-западный 8-13, порывы 15-20 м/с. Температура воздуха ночью 3-5, днем 7-9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(преимущественно дождь). Временами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3960</cp:revision>
  <cp:lastPrinted>2021-07-01T03:56:27Z</cp:lastPrinted>
  <dcterms:created xsi:type="dcterms:W3CDTF">2018-03-27T06:03:00Z</dcterms:created>
  <dcterms:modified xsi:type="dcterms:W3CDTF">2026-02-25T07:53:29Z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