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56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25 февраля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45668"/>
            <a:ext cx="4935538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26 февраля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21 ч. 25 февраля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26 февраля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Облачно, ночью снег, днем осадки, временами сильные осадки (ледяной </a:t>
            </a:r>
            <a:r>
              <a:rPr lang="kk-KZ" sz="1100" dirty="0" smtClean="0">
                <a:solidFill>
                  <a:schemeClr val="tx1"/>
                </a:solidFill>
              </a:rPr>
              <a:t>дождь</a:t>
            </a:r>
            <a:r>
              <a:rPr lang="kk-KZ" sz="1100" dirty="0">
                <a:solidFill>
                  <a:schemeClr val="tx1"/>
                </a:solidFill>
              </a:rPr>
              <a:t>, </a:t>
            </a:r>
            <a:r>
              <a:rPr lang="ru-RU" sz="1100" dirty="0" smtClean="0">
                <a:solidFill>
                  <a:schemeClr val="tx1"/>
                </a:solidFill>
              </a:rPr>
              <a:t>снег)</a:t>
            </a:r>
            <a:r>
              <a:rPr lang="kk-KZ" sz="1100" dirty="0" smtClean="0">
                <a:solidFill>
                  <a:schemeClr val="tx1"/>
                </a:solidFill>
              </a:rPr>
              <a:t>. Временами </a:t>
            </a:r>
            <a:r>
              <a:rPr lang="ru-RU" sz="1100" dirty="0" smtClean="0">
                <a:solidFill>
                  <a:schemeClr val="tx1"/>
                </a:solidFill>
              </a:rPr>
              <a:t>туман</a:t>
            </a:r>
            <a:r>
              <a:rPr lang="ru-RU" sz="1100" dirty="0">
                <a:solidFill>
                  <a:schemeClr val="tx1"/>
                </a:solidFill>
              </a:rPr>
              <a:t>, гололед. Ветер </a:t>
            </a:r>
            <a:r>
              <a:rPr lang="ru-RU" sz="1100" dirty="0" smtClean="0">
                <a:solidFill>
                  <a:schemeClr val="tx1"/>
                </a:solidFill>
              </a:rPr>
              <a:t>западный 3-8, временами порывы 15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-</a:t>
            </a:r>
            <a:r>
              <a:rPr lang="kk-KZ" sz="1100" dirty="0" smtClean="0">
                <a:solidFill>
                  <a:schemeClr val="tx1"/>
                </a:solidFill>
              </a:rPr>
              <a:t>1</a:t>
            </a:r>
            <a:r>
              <a:rPr lang="kk-KZ" sz="1100" dirty="0" smtClean="0">
                <a:solidFill>
                  <a:schemeClr val="tx1"/>
                </a:solidFill>
              </a:rPr>
              <a:t>-3</a:t>
            </a:r>
            <a:r>
              <a:rPr lang="ru-RU" sz="1100" dirty="0" smtClean="0">
                <a:solidFill>
                  <a:schemeClr val="tx1"/>
                </a:solidFill>
              </a:rPr>
              <a:t>°С</a:t>
            </a:r>
            <a:r>
              <a:rPr lang="ru-RU" sz="1100" dirty="0" smtClean="0">
                <a:solidFill>
                  <a:schemeClr val="tx1"/>
                </a:solidFill>
              </a:rPr>
              <a:t>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0,+</a:t>
            </a:r>
            <a:r>
              <a:rPr lang="kk-KZ" sz="1100" dirty="0" smtClean="0">
                <a:solidFill>
                  <a:schemeClr val="tx1"/>
                </a:solidFill>
              </a:rPr>
              <a:t>2</a:t>
            </a:r>
            <a:r>
              <a:rPr lang="ru-RU" sz="1100" dirty="0" smtClean="0">
                <a:solidFill>
                  <a:schemeClr val="tx1"/>
                </a:solidFill>
              </a:rPr>
              <a:t>°С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27 февраля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26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февраля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27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февраля 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временами снег, туман, </a:t>
            </a:r>
            <a:r>
              <a:rPr lang="ru-RU" sz="1100" dirty="0" smtClean="0">
                <a:solidFill>
                  <a:schemeClr val="tx1"/>
                </a:solidFill>
              </a:rPr>
              <a:t>гололед. </a:t>
            </a:r>
            <a:r>
              <a:rPr lang="ru-RU" sz="1100" dirty="0" smtClean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северо-западный 3-8</a:t>
            </a:r>
            <a:r>
              <a:rPr lang="ru-RU" sz="1100" dirty="0">
                <a:solidFill>
                  <a:schemeClr val="tx1"/>
                </a:solidFill>
              </a:rPr>
              <a:t> 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-6-8°С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6647457"/>
              </p:ext>
            </p:extLst>
          </p:nvPr>
        </p:nvGraphicFramePr>
        <p:xfrm>
          <a:off x="4835525" y="4248150"/>
          <a:ext cx="4937125" cy="205676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35525" y="2363806"/>
            <a:ext cx="494030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26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февраля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27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февраля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25 февраля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 smtClean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Б.Момышулы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района</a:t>
            </a:r>
            <a:r>
              <a:rPr lang="ru-RU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50;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Зорге,14;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202;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Аэродромная;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3"/>
            <a:ext cx="3600400" cy="1073098"/>
            <a:chOff x="531523" y="3799939"/>
            <a:chExt cx="4496989" cy="1569416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8"/>
            <a:ext cx="4496989" cy="1037237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и: Кисебаев Д.К.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Әділхан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С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28538</TotalTime>
  <Words>805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6922</cp:revision>
  <cp:lastPrinted>2021-07-01T09:11:30Z</cp:lastPrinted>
  <dcterms:created xsi:type="dcterms:W3CDTF">2018-03-27T06:03:00Z</dcterms:created>
  <dcterms:modified xsi:type="dcterms:W3CDTF">2026-02-25T06:48:36Z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