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4702486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13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5</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226087979"/>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ақпанннан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 кей уақыттарда қатты жауын-шашын  (көбінесе жаңбыр) жауады.  Кей уақыттарда тұман </a:t>
            </a:r>
            <a:r>
              <a:rPr lang="kk-K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2-4, </a:t>
            </a:r>
            <a:r>
              <a:rPr lang="kk-KZ" sz="1100" smtClean="0">
                <a:latin typeface="Times New Roman" pitchFamily="18" charset="0"/>
                <a:cs typeface="Times New Roman" pitchFamily="18" charset="0"/>
              </a:rPr>
              <a:t>күндіз </a:t>
            </a:r>
            <a:r>
              <a:rPr lang="kk-KZ" sz="1100" smtClean="0">
                <a:latin typeface="Times New Roman" pitchFamily="18" charset="0"/>
                <a:cs typeface="Times New Roman" pitchFamily="18" charset="0"/>
              </a:rPr>
              <a:t>5-7</a:t>
            </a:r>
            <a:r>
              <a:rPr lang="kk-KZ" sz="110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a:t>
            </a:r>
            <a:r>
              <a:rPr lang="en-US" altLang="ru-RU" sz="1200" b="1" dirty="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а</a:t>
            </a:r>
            <a:r>
              <a:rPr lang="kk-KZ" altLang="ru-RU" sz="1200" b="1" dirty="0" smtClean="0">
                <a:latin typeface="Times New Roman" pitchFamily="18" charset="0"/>
                <a:cs typeface="Times New Roman" pitchFamily="18" charset="0"/>
              </a:rPr>
              <a:t>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a:t>
            </a:r>
            <a:r>
              <a:rPr lang="en-US"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ақпанға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 </a:t>
            </a:r>
            <a:r>
              <a:rPr lang="ru-RU" sz="1100" dirty="0" err="1" smtClean="0">
                <a:latin typeface="Times New Roman" pitchFamily="18" charset="0"/>
                <a:cs typeface="Times New Roman" pitchFamily="18" charset="0"/>
              </a:rPr>
              <a:t>(көбінесе жаңбыр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жауады</a:t>
            </a:r>
            <a:r>
              <a:rPr lang="uz-Cyrl-UZ" sz="1100" dirty="0" smtClean="0">
                <a:latin typeface="Times New Roman" pitchFamily="18" charset="0"/>
                <a:cs typeface="Times New Roman" pitchFamily="18" charset="0"/>
              </a:rPr>
              <a:t>. Кей уақыттарда тұман.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28599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133943"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14256</TotalTime>
  <Words>579</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4057</cp:revision>
  <cp:lastPrinted>2021-07-01T03:56:27Z</cp:lastPrinted>
  <dcterms:created xsi:type="dcterms:W3CDTF">2018-03-27T06:03:00Z</dcterms:created>
  <dcterms:modified xsi:type="dcterms:W3CDTF">2026-02-25T08:01:35Z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