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555433"/>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26 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25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Ашық</a:t>
            </a:r>
            <a:r>
              <a:rPr lang="kk-KZ" sz="1200" kern="1400" dirty="0" smtClean="0">
                <a:solidFill>
                  <a:srgbClr val="000000"/>
                </a:solidFill>
                <a:latin typeface="Times New Roman" panose="02020603050405020304" pitchFamily="18" charset="0"/>
                <a:ea typeface="Times New Roman" panose="02020603050405020304" pitchFamily="18" charset="0"/>
              </a:rPr>
              <a:t>. 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1-6, екпіні 10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6-8 градус аяз болады</a:t>
            </a:r>
            <a:r>
              <a:rPr lang="kk-KZ" sz="1200" kern="1400" dirty="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27 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26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27</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Ашық. Шығыстан жел соғады</a:t>
            </a:r>
            <a:r>
              <a:rPr lang="kk-KZ" sz="1200" dirty="0" smtClean="0">
                <a:latin typeface="Times New Roman" panose="02020603050405020304" pitchFamily="18" charset="0"/>
                <a:cs typeface="Times New Roman" panose="02020603050405020304" pitchFamily="18" charset="0"/>
              </a:rPr>
              <a:t>, күші 0-5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0425147"/>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26 ақпанда, 27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41890</TotalTime>
  <Words>515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6597</cp:revision>
  <cp:lastPrinted>2021-07-01T07:38:07Z</cp:lastPrinted>
  <dcterms:created xsi:type="dcterms:W3CDTF">2018-03-27T06:03:00Z</dcterms:created>
  <dcterms:modified xsi:type="dcterms:W3CDTF">2026-02-25T08:04:39Z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