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770303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25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26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Шығыстан жел соғады, күші 2-7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28-30, күндіз 18-20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26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27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шашынсыз. Шығыстан жел соғады, күші 2-7 м/с.  Ауа температурасы түнде 34-36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жиналуына</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көтеріңкі</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439394157"/>
              </p:ext>
            </p:extLst>
          </p:nvPr>
        </p:nvGraphicFramePr>
        <p:xfrm>
          <a:off x="5071897" y="4301620"/>
          <a:ext cx="4572000" cy="208738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21230</TotalTime>
  <Words>577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4071</cp:revision>
  <cp:lastPrinted>2021-07-01T07:38:07Z</cp:lastPrinted>
  <dcterms:created xsi:type="dcterms:W3CDTF">2018-03-27T06:03:00Z</dcterms:created>
  <dcterms:modified xsi:type="dcterms:W3CDTF">2026-02-25T07:16:29Z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