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7200496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56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25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031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25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ғыстан жел соғады, күші 9-14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-24-26</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-17-19</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27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26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27</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29-31</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79648819"/>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5246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237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25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a:solidFill>
                  <a:schemeClr val="tx1"/>
                </a:solidFill>
                <a:latin typeface="Times New Roman" pitchFamily="18" charset="0"/>
                <a:cs typeface="Times New Roman" pitchFamily="18" charset="0"/>
              </a:rPr>
              <a:t>26 </a:t>
            </a:r>
            <a:r>
              <a:rPr lang="ru-RU" altLang="ru-RU" sz="1200" dirty="0" err="1">
                <a:solidFill>
                  <a:schemeClr val="tx1"/>
                </a:solidFill>
                <a:latin typeface="Times New Roman" pitchFamily="18" charset="0"/>
                <a:cs typeface="Times New Roman" pitchFamily="18" charset="0"/>
              </a:rPr>
              <a:t>ақпанда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071563"/>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74283" y="649491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Смагулова С.</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415138507"/>
              </p:ext>
            </p:extLst>
          </p:nvPr>
        </p:nvGraphicFramePr>
        <p:xfrm>
          <a:off x="5167312" y="5349478"/>
          <a:ext cx="4035422" cy="792168"/>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2924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79-83-33</a:t>
                      </a:r>
                    </a:p>
                    <a:p>
                      <a:pPr algn="l">
                        <a:defRPr sz="800">
                          <a:latin typeface="Times New Roman"/>
                          <a:ea typeface="Times New Roman"/>
                          <a:cs typeface="Times New Roman"/>
                          <a:sym typeface="Times New Roman"/>
                        </a:defRPr>
                      </a:pPr>
                      <a:r>
                        <a:rPr dirty="0"/>
                        <a:t>E-mail: </a:t>
                      </a:r>
                      <a:r>
                        <a:rPr b="1" dirty="0"/>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14738">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1052</TotalTime>
  <Words>668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109</cp:revision>
  <dcterms:modified xsi:type="dcterms:W3CDTF">2026-02-25T09:27:23Z</dcterms:modified>
</cp:coreProperties>
</file>