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22683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73738826"/>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33-35°, күндіз 22-24°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33-35°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13376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23732</TotalTime>
  <Words>630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4409</cp:revision>
  <cp:lastPrinted>2021-07-01T03:56:27Z</cp:lastPrinted>
  <dcterms:created xsi:type="dcterms:W3CDTF">2018-03-27T06:03:00Z</dcterms:created>
  <dcterms:modified xsi:type="dcterms:W3CDTF">2026-02-25T07:08:12Z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