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6" y="-180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25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7557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431161"/>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26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25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26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Шығыстан жел соғады, күші 9-14 м/с. Ауа температурасы түнде 28-30, күндіз  21-23 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a:t>
            </a:r>
            <a:r>
              <a:rPr lang="kk-KZ" sz="1100">
                <a:latin typeface="Times New Roman" pitchFamily="18" charset="0"/>
                <a:cs typeface="Times New Roman" pitchFamily="18" charset="0"/>
              </a:rPr>
              <a:t>күші 7-12 м/с</a:t>
            </a:r>
            <a:r>
              <a:rPr lang="kk-KZ" sz="1100" dirty="0">
                <a:latin typeface="Times New Roman" pitchFamily="18" charset="0"/>
                <a:cs typeface="Times New Roman" pitchFamily="18" charset="0"/>
              </a:rPr>
              <a:t>. Ауа температурасы 33-35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26</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27</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17963</TotalTime>
  <Words>591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7615</cp:revision>
  <cp:lastPrinted>2021-07-01T03:56:27Z</cp:lastPrinted>
  <dcterms:created xsi:type="dcterms:W3CDTF">2018-03-27T06:03:00Z</dcterms:created>
  <dcterms:modified xsi:type="dcterms:W3CDTF">2026-02-25T06:19:45Z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