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26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25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26 </a:t>
            </a:r>
            <a:r>
              <a:rPr lang="kk-KZ" sz="1200" b="1" dirty="0" smtClean="0">
                <a:latin typeface="Times New Roman" pitchFamily="18" charset="0"/>
                <a:ea typeface="Times New Roman KZ" pitchFamily="18" charset="0"/>
                <a:cs typeface="Times New Roman" pitchFamily="18" charset="0"/>
              </a:rPr>
              <a:t>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кей уақыттарда қар, тұман, гололед. </a:t>
            </a:r>
            <a:r>
              <a:rPr lang="kk-KZ" sz="1200" dirty="0" smtClean="0">
                <a:latin typeface="Times New Roman" pitchFamily="18" charset="0"/>
                <a:cs typeface="Times New Roman" pitchFamily="18" charset="0"/>
              </a:rPr>
              <a:t>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a:t>
            </a:r>
            <a:r>
              <a:rPr lang="kk-KZ" sz="1200" dirty="0" smtClean="0">
                <a:latin typeface="Times New Roman" pitchFamily="18" charset="0"/>
                <a:cs typeface="Times New Roman" pitchFamily="18" charset="0"/>
              </a:rPr>
              <a:t>3-8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8-10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4-6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26 ақпанға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25 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26 </a:t>
            </a:r>
            <a:r>
              <a:rPr lang="kk-KZ" sz="1200" b="1" dirty="0" smtClean="0">
                <a:latin typeface="Times New Roman" pitchFamily="18" charset="0"/>
                <a:ea typeface="Times New Roman KZ" pitchFamily="18" charset="0"/>
                <a:cs typeface="Times New Roman" pitchFamily="18" charset="0"/>
              </a:rPr>
              <a:t>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кей </a:t>
            </a:r>
            <a:r>
              <a:rPr lang="kk-KZ" sz="1200" dirty="0" smtClean="0">
                <a:latin typeface="Times New Roman" pitchFamily="18" charset="0"/>
                <a:cs typeface="Times New Roman" pitchFamily="18" charset="0"/>
              </a:rPr>
              <a:t>уақыттарда қар. </a:t>
            </a:r>
            <a:r>
              <a:rPr lang="kk-KZ" sz="1200" dirty="0" smtClean="0">
                <a:latin typeface="Times New Roman" pitchFamily="18" charset="0"/>
                <a:cs typeface="Times New Roman" pitchFamily="18" charset="0"/>
              </a:rPr>
              <a:t>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5-10 м/с. Ауа температурасы 10-12 градус аяз.</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643183"/>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a:t>
            </a:r>
            <a:r>
              <a:rPr lang="kk-KZ" sz="1200" b="1" dirty="0" smtClean="0">
                <a:latin typeface="Times New Roman" pitchFamily="18" charset="0"/>
                <a:ea typeface="Times New Roman KZ" pitchFamily="18" charset="0"/>
                <a:cs typeface="Times New Roman" pitchFamily="18" charset="0"/>
              </a:rPr>
              <a:t> ақпанда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387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0,77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735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22234</TotalTime>
  <Words>548</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5665</cp:revision>
  <cp:lastPrinted>2021-07-01T03:56:27Z</cp:lastPrinted>
  <dcterms:created xsi:type="dcterms:W3CDTF">2018-03-27T06:03:00Z</dcterms:created>
  <dcterms:modified xsi:type="dcterms:W3CDTF">2026-02-25T07:56:13Z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