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654663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07986077"/>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a:t>
                      </a:r>
                      <a:r>
                        <a:rPr lang="ru-RU" sz="700" i="1" baseline="0" dirty="0" smtClean="0">
                          <a:latin typeface="Times New Roman" panose="02020603050405020304" pitchFamily="18" charset="0"/>
                          <a:cs typeface="Times New Roman" panose="02020603050405020304" pitchFamily="18" charset="0"/>
                        </a:rPr>
                        <a:t>ҚР </a:t>
                      </a:r>
                      <a:r>
                        <a:rPr lang="ru-RU" sz="700" i="1" baseline="0" dirty="0">
                          <a:latin typeface="Times New Roman" panose="02020603050405020304" pitchFamily="18" charset="0"/>
                          <a:cs typeface="Times New Roman" panose="02020603050405020304" pitchFamily="18" charset="0"/>
                        </a:rPr>
                        <a:t>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солтүстік-шығыстан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1-6 м/с. Ауа температурасы түнде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4152907"/>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19718</TotalTime>
  <Words>562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4095</cp:revision>
  <cp:lastPrinted>2021-07-01T03:56:27Z</cp:lastPrinted>
  <dcterms:created xsi:type="dcterms:W3CDTF">2018-03-27T06:03:00Z</dcterms:created>
  <dcterms:modified xsi:type="dcterms:W3CDTF">2026-02-25T07:14:06Z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