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85358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56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1464280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1235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0,592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0,067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0,082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26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Жел шығыстан, солтүстік-шығыстан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2-7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r>
              <a:rPr lang="kk-KZ" sz="1100" b="1" dirty="0" smtClean="0">
                <a:solidFill>
                  <a:srgbClr val="000000"/>
                </a:solidFill>
                <a:latin typeface="Times New Roman" pitchFamily="18" charset="0"/>
                <a:cs typeface="Times New Roman" pitchFamily="18" charset="0"/>
                <a:sym typeface="+mn-ea"/>
              </a:rPr>
              <a:t> </a:t>
            </a: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27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a:latin typeface="Times New Roman" pitchFamily="18" charset="0"/>
                <a:cs typeface="Times New Roman" pitchFamily="18" charset="0"/>
              </a:rPr>
              <a:t>Түнде және таңертең </a:t>
            </a:r>
            <a:r>
              <a:rPr lang="kk-KZ" sz="1100" dirty="0" smtClean="0">
                <a:latin typeface="Times New Roman" pitchFamily="18" charset="0"/>
                <a:cs typeface="Times New Roman" pitchFamily="18" charset="0"/>
              </a:rPr>
              <a:t>тұман. Жел солтүстік-шығыстан соғады, күші 5-10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27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39216</TotalTime>
  <Words>570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7303</cp:revision>
  <cp:lastPrinted>2021-07-01T03:56:27Z</cp:lastPrinted>
  <dcterms:created xsi:type="dcterms:W3CDTF">2018-03-27T06:03:00Z</dcterms:created>
  <dcterms:modified xsi:type="dcterms:W3CDTF">2026-02-25T06:11:20Z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