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263924"/>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26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8-13 м/с. Ауа температурасы түнде 21-23 градус аяз, күндіз 15-17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28-30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51199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27363</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5196</cp:revision>
  <cp:lastPrinted>2021-07-01T07:38:07Z</cp:lastPrinted>
  <dcterms:created xsi:type="dcterms:W3CDTF">2018-03-27T06:03:00Z</dcterms:created>
  <dcterms:modified xsi:type="dcterms:W3CDTF">2026-02-25T07:53:50Z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