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4776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ақпанға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 (қар, жаңбыр), түнде қатты жауын-шашын (қар, жаңбыр). Кей уақытта көктайғақ, тұман, түнде бұрқасын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түнде 15-20, күндіз 6-11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және күндіз 3-5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 (қар, жаңбыр), көктайғақ,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200101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248439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17237</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4150</cp:revision>
  <cp:lastPrinted>2021-07-01T07:38:07Z</cp:lastPrinted>
  <dcterms:created xsi:type="dcterms:W3CDTF">2018-03-27T06:03:00Z</dcterms:created>
  <dcterms:modified xsi:type="dcterms:W3CDTF">2026-02-25T07:13:24Z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