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4847542"/>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26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8-13 м/с. Ауа температурасы түнде 21-23 градус аяз, күндіз 15-17 градус аяз.</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27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28-30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116427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57</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1330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25499</TotalTime>
  <Words>565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5102</cp:revision>
  <cp:lastPrinted>2021-07-01T03:56:27Z</cp:lastPrinted>
  <dcterms:created xsi:type="dcterms:W3CDTF">2018-03-27T06:03:00Z</dcterms:created>
  <dcterms:modified xsi:type="dcterms:W3CDTF">2026-02-25T07:53:34Z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