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54987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113219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12561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26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тұман.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33-35, күндіз 23-25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27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27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35-37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51416</TotalTime>
  <Words>598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7397</cp:revision>
  <cp:lastPrinted>2025-07-15T07:11:11Z</cp:lastPrinted>
  <dcterms:created xsi:type="dcterms:W3CDTF">2018-03-27T06:03:00Z</dcterms:created>
  <dcterms:modified xsi:type="dcterms:W3CDTF">2026-02-25T06:06:21Z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