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488" y="4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81379839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57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1080" y="2207651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накоплению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повышенный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4781585"/>
              </p:ext>
            </p:extLst>
          </p:nvPr>
        </p:nvGraphicFramePr>
        <p:xfrm>
          <a:off x="4991355" y="4234700"/>
          <a:ext cx="4747702" cy="22323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152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3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</a:p>
          <a:p>
            <a:pPr lvl="0" indent="180000" algn="just"/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без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осадков. Ветер восточный</a:t>
            </a:r>
            <a:r>
              <a:rPr lang="kk-KZ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, </a:t>
            </a:r>
            <a:r>
              <a:rPr lang="kk-KZ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юг</a:t>
            </a:r>
            <a:r>
              <a:rPr lang="kk-KZ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о-восточный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2-7 м/с. Температура воздуха ночью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17-19,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5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-7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мороза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indent="180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</a:t>
            </a:r>
          </a:p>
          <a:p>
            <a:pPr lvl="0" indent="180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февраля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без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осадков. Ночью и утром туман.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восточный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3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-8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19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-21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Ищанов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37940</TotalTime>
  <Words>601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6673</cp:revision>
  <cp:lastPrinted>2021-07-01T03:56:27Z</cp:lastPrinted>
  <dcterms:created xsi:type="dcterms:W3CDTF">2018-03-27T06:03:00Z</dcterms:created>
  <dcterms:modified xsi:type="dcterms:W3CDTF">2026-02-26T06:04:05Z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